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48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41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1807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063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847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891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405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17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499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24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03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2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56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86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6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29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F7AFC-640A-4B33-AB26-B35516C6757D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9E012DB-ADC5-48D7-8E58-9CD6D5D7F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89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ebm"/><Relationship Id="rId1" Type="http://schemas.microsoft.com/office/2007/relationships/media" Target="../media/media4.webm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ebm"/><Relationship Id="rId1" Type="http://schemas.microsoft.com/office/2007/relationships/media" Target="../media/media5.webm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0A7C-5B89-4621-846B-4759B4077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INJECTION TECHNIQUES VIDEOS</a:t>
            </a:r>
            <a:endParaRPr lang="en-IN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09DFA-D677-4A1A-A530-2303F8FF8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DR.G.AARTHIPRIYANKA</a:t>
            </a:r>
          </a:p>
          <a:p>
            <a:r>
              <a:rPr lang="en-US" dirty="0"/>
              <a:t>POST GRADUATE</a:t>
            </a:r>
          </a:p>
          <a:p>
            <a:r>
              <a:rPr lang="en-US" dirty="0"/>
              <a:t>DEPARTMENT OF PHARMACOLOGY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081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DE99-858A-4A43-9F0D-9627B331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                INTRAVENOUS INJECTION</a:t>
            </a:r>
            <a:endParaRPr lang="en-IN" b="1" i="1" dirty="0">
              <a:solidFill>
                <a:srgbClr val="FF0000"/>
              </a:solidFill>
            </a:endParaRPr>
          </a:p>
        </p:txBody>
      </p:sp>
      <p:pic>
        <p:nvPicPr>
          <p:cNvPr id="4" name="improper-iv-injection-y2matez.com">
            <a:hlinkClick r:id="" action="ppaction://media"/>
            <a:extLst>
              <a:ext uri="{FF2B5EF4-FFF2-40B4-BE49-F238E27FC236}">
                <a16:creationId xmlns:a16="http://schemas.microsoft.com/office/drawing/2014/main" id="{7DACA5FF-E632-434E-B122-22A5194CAF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171" y="1420427"/>
            <a:ext cx="9126245" cy="4620011"/>
          </a:xfrm>
        </p:spPr>
      </p:pic>
    </p:spTree>
    <p:extLst>
      <p:ext uri="{BB962C8B-B14F-4D97-AF65-F5344CB8AC3E}">
        <p14:creationId xmlns:p14="http://schemas.microsoft.com/office/powerpoint/2010/main" val="328539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4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EFE-4547-461C-83EA-BB339DBE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                   Z TRACT TECHNIQUE</a:t>
            </a:r>
            <a:endParaRPr lang="en-IN" b="1" i="1" dirty="0">
              <a:solidFill>
                <a:srgbClr val="FF0000"/>
              </a:solidFill>
            </a:endParaRPr>
          </a:p>
        </p:txBody>
      </p:sp>
      <p:pic>
        <p:nvPicPr>
          <p:cNvPr id="4" name="subcutaneous-injections-z-track-method-ivyvilos-ivy-tech-community-college-school-of-nursing-y2matez.com">
            <a:hlinkClick r:id="" action="ppaction://media"/>
            <a:extLst>
              <a:ext uri="{FF2B5EF4-FFF2-40B4-BE49-F238E27FC236}">
                <a16:creationId xmlns:a16="http://schemas.microsoft.com/office/drawing/2014/main" id="{C84760FA-9D7B-44FC-9CDF-1D95CFE4AF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415" y="1509204"/>
            <a:ext cx="9099611" cy="4532821"/>
          </a:xfrm>
        </p:spPr>
      </p:pic>
    </p:spTree>
    <p:extLst>
      <p:ext uri="{BB962C8B-B14F-4D97-AF65-F5344CB8AC3E}">
        <p14:creationId xmlns:p14="http://schemas.microsoft.com/office/powerpoint/2010/main" val="377471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0560-FB63-43ED-B998-1C07042B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                SUBCUTANEOUS INJECTION</a:t>
            </a:r>
            <a:endParaRPr lang="en-IN" b="1" i="1" dirty="0">
              <a:solidFill>
                <a:srgbClr val="FF0000"/>
              </a:solidFill>
            </a:endParaRPr>
          </a:p>
        </p:txBody>
      </p:sp>
      <p:pic>
        <p:nvPicPr>
          <p:cNvPr id="4" name="how-to-give-a-subcutaneous-injection-y2matez.com">
            <a:hlinkClick r:id="" action="ppaction://media"/>
            <a:extLst>
              <a:ext uri="{FF2B5EF4-FFF2-40B4-BE49-F238E27FC236}">
                <a16:creationId xmlns:a16="http://schemas.microsoft.com/office/drawing/2014/main" id="{B388EB6C-0C55-4074-844C-7DD12FC0A5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559" y="1526960"/>
            <a:ext cx="8984202" cy="4515066"/>
          </a:xfrm>
        </p:spPr>
      </p:pic>
    </p:spTree>
    <p:extLst>
      <p:ext uri="{BB962C8B-B14F-4D97-AF65-F5344CB8AC3E}">
        <p14:creationId xmlns:p14="http://schemas.microsoft.com/office/powerpoint/2010/main" val="19590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7ABC-93C5-4D17-98CC-50CBD936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                 INTRAMASCULAR INJECTION</a:t>
            </a:r>
            <a:endParaRPr lang="en-IN" b="1" i="1" dirty="0">
              <a:solidFill>
                <a:srgbClr val="FF0000"/>
              </a:solidFill>
            </a:endParaRPr>
          </a:p>
        </p:txBody>
      </p:sp>
      <p:pic>
        <p:nvPicPr>
          <p:cNvPr id="4" name="glute-injection-buttock-injection-everything-you-need-to-know-dr.nabil-ebraheim-y2matez.com">
            <a:hlinkClick r:id="" action="ppaction://media"/>
            <a:extLst>
              <a:ext uri="{FF2B5EF4-FFF2-40B4-BE49-F238E27FC236}">
                <a16:creationId xmlns:a16="http://schemas.microsoft.com/office/drawing/2014/main" id="{7400D626-BB7B-4E7D-98D0-49639198AE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411550"/>
            <a:ext cx="8928305" cy="4630475"/>
          </a:xfrm>
        </p:spPr>
      </p:pic>
    </p:spTree>
    <p:extLst>
      <p:ext uri="{BB962C8B-B14F-4D97-AF65-F5344CB8AC3E}">
        <p14:creationId xmlns:p14="http://schemas.microsoft.com/office/powerpoint/2010/main" val="1885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E727-241B-4107-8DF7-2DDD9182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                </a:t>
            </a:r>
            <a:r>
              <a:rPr lang="en-US" b="1" i="1" dirty="0">
                <a:solidFill>
                  <a:srgbClr val="FF0000"/>
                </a:solidFill>
              </a:rPr>
              <a:t>INTRADERMAL INJECTION</a:t>
            </a:r>
            <a:endParaRPr lang="en-IN" b="1" i="1" dirty="0"/>
          </a:p>
        </p:txBody>
      </p:sp>
      <p:pic>
        <p:nvPicPr>
          <p:cNvPr id="4" name="administering-intradermal-injections-y2matez.com">
            <a:hlinkClick r:id="" action="ppaction://media"/>
            <a:extLst>
              <a:ext uri="{FF2B5EF4-FFF2-40B4-BE49-F238E27FC236}">
                <a16:creationId xmlns:a16="http://schemas.microsoft.com/office/drawing/2014/main" id="{A84B77F5-85FF-4C07-813F-9F31BF8312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415" y="1384918"/>
            <a:ext cx="9223899" cy="4657108"/>
          </a:xfrm>
        </p:spPr>
      </p:pic>
    </p:spTree>
    <p:extLst>
      <p:ext uri="{BB962C8B-B14F-4D97-AF65-F5344CB8AC3E}">
        <p14:creationId xmlns:p14="http://schemas.microsoft.com/office/powerpoint/2010/main" val="67002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</TotalTime>
  <Words>30</Words>
  <Application>Microsoft Office PowerPoint</Application>
  <PresentationFormat>Widescreen</PresentationFormat>
  <Paragraphs>10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INJECTION TECHNIQUES VIDEOS</vt:lpstr>
      <vt:lpstr>                INTRAVENOUS INJECTION</vt:lpstr>
      <vt:lpstr>                   Z TRACT TECHNIQUE</vt:lpstr>
      <vt:lpstr>                SUBCUTANEOUS INJECTION</vt:lpstr>
      <vt:lpstr>                 INTRAMASCULAR INJECTION</vt:lpstr>
      <vt:lpstr>                INTRADERMAL INJECTION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videos</dc:title>
  <dc:creator>Aravinth Rajendran</dc:creator>
  <cp:lastModifiedBy>Aravinth Rajendran</cp:lastModifiedBy>
  <cp:revision>4</cp:revision>
  <dcterms:created xsi:type="dcterms:W3CDTF">2021-05-11T07:07:26Z</dcterms:created>
  <dcterms:modified xsi:type="dcterms:W3CDTF">2021-05-11T07:14:35Z</dcterms:modified>
</cp:coreProperties>
</file>